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C3B6-AABC-407C-94BB-B64F0DB4706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6F47-E95C-42A5-A47C-9A2055345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44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C3B6-AABC-407C-94BB-B64F0DB4706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6F47-E95C-42A5-A47C-9A2055345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84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C3B6-AABC-407C-94BB-B64F0DB4706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6F47-E95C-42A5-A47C-9A2055345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83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C3B6-AABC-407C-94BB-B64F0DB4706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6F47-E95C-42A5-A47C-9A2055345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C3B6-AABC-407C-94BB-B64F0DB4706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6F47-E95C-42A5-A47C-9A2055345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0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C3B6-AABC-407C-94BB-B64F0DB4706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6F47-E95C-42A5-A47C-9A2055345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15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C3B6-AABC-407C-94BB-B64F0DB4706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6F47-E95C-42A5-A47C-9A2055345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95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C3B6-AABC-407C-94BB-B64F0DB4706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6F47-E95C-42A5-A47C-9A2055345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82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C3B6-AABC-407C-94BB-B64F0DB4706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6F47-E95C-42A5-A47C-9A2055345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45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C3B6-AABC-407C-94BB-B64F0DB4706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6F47-E95C-42A5-A47C-9A2055345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22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C3B6-AABC-407C-94BB-B64F0DB4706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6F47-E95C-42A5-A47C-9A2055345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16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AC3B6-AABC-407C-94BB-B64F0DB4706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46F47-E95C-42A5-A47C-9A2055345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87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7015933" y="620688"/>
            <a:ext cx="2195736" cy="177281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FINISH</a:t>
            </a:r>
          </a:p>
          <a:p>
            <a:pPr algn="ctr"/>
            <a:r>
              <a:rPr lang="en-GB" dirty="0" smtClean="0"/>
              <a:t>Phoenix Park </a:t>
            </a:r>
            <a:r>
              <a:rPr lang="en-GB" dirty="0" err="1" smtClean="0"/>
              <a:t>Thurnscoe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812360" y="4437111"/>
            <a:ext cx="936104" cy="737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err="1" smtClean="0"/>
              <a:t>Goldthorpe</a:t>
            </a:r>
            <a:r>
              <a:rPr lang="en-GB" sz="1100" dirty="0" smtClean="0"/>
              <a:t> Police Station</a:t>
            </a:r>
            <a:endParaRPr lang="en-GB" sz="1100" dirty="0"/>
          </a:p>
        </p:txBody>
      </p:sp>
      <p:sp>
        <p:nvSpPr>
          <p:cNvPr id="7" name="Rectangle 6"/>
          <p:cNvSpPr/>
          <p:nvPr/>
        </p:nvSpPr>
        <p:spPr>
          <a:xfrm>
            <a:off x="8021132" y="566124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START</a:t>
            </a:r>
          </a:p>
          <a:p>
            <a:pPr algn="ctr"/>
            <a:r>
              <a:rPr lang="en-GB" sz="1100" dirty="0" err="1" smtClean="0"/>
              <a:t>Dearne</a:t>
            </a:r>
            <a:r>
              <a:rPr lang="en-GB" sz="1100" dirty="0" smtClean="0"/>
              <a:t> ALC</a:t>
            </a:r>
            <a:endParaRPr lang="en-GB" sz="1100" dirty="0"/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V="1">
            <a:off x="8478332" y="5174349"/>
            <a:ext cx="0" cy="4868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589040" y="4476119"/>
            <a:ext cx="720080" cy="721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Highgate Primary School</a:t>
            </a:r>
            <a:endParaRPr lang="en-GB" sz="1100" dirty="0"/>
          </a:p>
        </p:txBody>
      </p:sp>
      <p:cxnSp>
        <p:nvCxnSpPr>
          <p:cNvPr id="13" name="Straight Arrow Connector 12"/>
          <p:cNvCxnSpPr>
            <a:stCxn id="6" idx="1"/>
          </p:cNvCxnSpPr>
          <p:nvPr/>
        </p:nvCxnSpPr>
        <p:spPr>
          <a:xfrm flipH="1" flipV="1">
            <a:off x="4262264" y="4701126"/>
            <a:ext cx="3550096" cy="104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473089" y="3201128"/>
            <a:ext cx="936104" cy="7827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LEFT </a:t>
            </a:r>
            <a:r>
              <a:rPr lang="en-GB" sz="1100" dirty="0" smtClean="0"/>
              <a:t>at High Street</a:t>
            </a:r>
            <a:endParaRPr lang="en-GB" sz="1100" dirty="0"/>
          </a:p>
        </p:txBody>
      </p:sp>
      <p:sp>
        <p:nvSpPr>
          <p:cNvPr id="17" name="Isosceles Triangle 16"/>
          <p:cNvSpPr/>
          <p:nvPr/>
        </p:nvSpPr>
        <p:spPr>
          <a:xfrm>
            <a:off x="486960" y="3105602"/>
            <a:ext cx="1564760" cy="1158505"/>
          </a:xfrm>
          <a:prstGeom prst="triangle">
            <a:avLst>
              <a:gd name="adj" fmla="val 479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err="1" smtClean="0"/>
              <a:t>St.Helens</a:t>
            </a:r>
            <a:r>
              <a:rPr lang="en-GB" sz="1200" b="1" dirty="0" smtClean="0"/>
              <a:t> </a:t>
            </a:r>
            <a:r>
              <a:rPr lang="en-GB" sz="1200" b="1" dirty="0" err="1" smtClean="0"/>
              <a:t>Chuch</a:t>
            </a:r>
            <a:endParaRPr lang="en-GB" sz="1200" b="1" dirty="0"/>
          </a:p>
        </p:txBody>
      </p:sp>
      <p:cxnSp>
        <p:nvCxnSpPr>
          <p:cNvPr id="19" name="Straight Arrow Connector 18"/>
          <p:cNvCxnSpPr>
            <a:stCxn id="11" idx="0"/>
            <a:endCxn id="16" idx="4"/>
          </p:cNvCxnSpPr>
          <p:nvPr/>
        </p:nvCxnSpPr>
        <p:spPr>
          <a:xfrm flipH="1" flipV="1">
            <a:off x="3941141" y="3983910"/>
            <a:ext cx="7939" cy="49220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2"/>
          </p:cNvCxnSpPr>
          <p:nvPr/>
        </p:nvCxnSpPr>
        <p:spPr>
          <a:xfrm flipH="1">
            <a:off x="1766374" y="3592519"/>
            <a:ext cx="1706715" cy="1846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323528" y="-99392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Tour De </a:t>
            </a:r>
            <a:r>
              <a:rPr lang="en-GB" sz="2800" dirty="0" err="1" smtClean="0"/>
              <a:t>Dearne</a:t>
            </a:r>
            <a:r>
              <a:rPr lang="en-GB" sz="2800" dirty="0" smtClean="0"/>
              <a:t> Map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800" dirty="0" smtClean="0"/>
              <a:t>Follow the Yellow Ribbons on lamp posts</a:t>
            </a:r>
            <a:endParaRPr lang="en-GB" sz="1800" dirty="0"/>
          </a:p>
        </p:txBody>
      </p:sp>
      <p:sp>
        <p:nvSpPr>
          <p:cNvPr id="30" name="Oval 29"/>
          <p:cNvSpPr/>
          <p:nvPr/>
        </p:nvSpPr>
        <p:spPr>
          <a:xfrm>
            <a:off x="2079671" y="1171600"/>
            <a:ext cx="10801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Past ASDA</a:t>
            </a:r>
            <a:endParaRPr lang="en-GB" dirty="0"/>
          </a:p>
        </p:txBody>
      </p:sp>
      <p:sp>
        <p:nvSpPr>
          <p:cNvPr id="31" name="Oval 30"/>
          <p:cNvSpPr/>
          <p:nvPr/>
        </p:nvSpPr>
        <p:spPr>
          <a:xfrm>
            <a:off x="4599531" y="1171600"/>
            <a:ext cx="118019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Past</a:t>
            </a:r>
          </a:p>
          <a:p>
            <a:pPr algn="ctr"/>
            <a:r>
              <a:rPr lang="en-GB" sz="1200" dirty="0" smtClean="0"/>
              <a:t>Railway Statio</a:t>
            </a:r>
            <a:r>
              <a:rPr lang="en-GB" sz="1100" dirty="0" smtClean="0"/>
              <a:t>n</a:t>
            </a:r>
            <a:endParaRPr lang="en-GB" sz="1100" dirty="0"/>
          </a:p>
        </p:txBody>
      </p:sp>
      <p:cxnSp>
        <p:nvCxnSpPr>
          <p:cNvPr id="46" name="Straight Arrow Connector 45"/>
          <p:cNvCxnSpPr>
            <a:endCxn id="65" idx="2"/>
          </p:cNvCxnSpPr>
          <p:nvPr/>
        </p:nvCxnSpPr>
        <p:spPr>
          <a:xfrm flipH="1" flipV="1">
            <a:off x="1140768" y="2615208"/>
            <a:ext cx="54914" cy="503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31" idx="2"/>
          </p:cNvCxnSpPr>
          <p:nvPr/>
        </p:nvCxnSpPr>
        <p:spPr>
          <a:xfrm>
            <a:off x="3207295" y="1628800"/>
            <a:ext cx="1392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1" idx="6"/>
          </p:cNvCxnSpPr>
          <p:nvPr/>
        </p:nvCxnSpPr>
        <p:spPr>
          <a:xfrm flipV="1">
            <a:off x="5779724" y="1412776"/>
            <a:ext cx="15285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683568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Round to </a:t>
            </a:r>
            <a:r>
              <a:rPr lang="en-GB" sz="1200" b="1" dirty="0" smtClean="0"/>
              <a:t>Houghton Road</a:t>
            </a:r>
            <a:endParaRPr lang="en-GB" sz="1200" b="1" dirty="0"/>
          </a:p>
        </p:txBody>
      </p:sp>
      <p:cxnSp>
        <p:nvCxnSpPr>
          <p:cNvPr id="69" name="Straight Arrow Connector 68"/>
          <p:cNvCxnSpPr>
            <a:stCxn id="65" idx="3"/>
          </p:cNvCxnSpPr>
          <p:nvPr/>
        </p:nvCxnSpPr>
        <p:spPr>
          <a:xfrm flipV="1">
            <a:off x="1597968" y="1844824"/>
            <a:ext cx="453752" cy="313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03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Tour De Dearne Map  Follow the Yellow Ribbons on lamp posts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Dixon</dc:creator>
  <cp:lastModifiedBy>Martin Reilly</cp:lastModifiedBy>
  <cp:revision>3</cp:revision>
  <cp:lastPrinted>2015-05-03T12:01:40Z</cp:lastPrinted>
  <dcterms:created xsi:type="dcterms:W3CDTF">2015-05-03T11:40:01Z</dcterms:created>
  <dcterms:modified xsi:type="dcterms:W3CDTF">2015-05-14T10:51:48Z</dcterms:modified>
</cp:coreProperties>
</file>